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672" r:id="rId4"/>
  </p:sldMasterIdLst>
  <p:notesMasterIdLst>
    <p:notesMasterId r:id="rId8"/>
  </p:notesMasterIdLst>
  <p:sldIdLst>
    <p:sldId id="256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1F323-12C2-4773-8A60-C3A29A2DDD27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FACC1-F8DC-4D08-99DF-56EBCCB0C5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965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588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5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410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823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498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537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48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402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628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343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00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953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643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68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440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654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273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285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6529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49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2459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10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50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23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2851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9262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3103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5952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7469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3433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5441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488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71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669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0984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6685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1921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2260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03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24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29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34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71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84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1FDF0-5464-4353-B996-11C5A1ECCFD3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6185200"/>
            <a:ext cx="9144000" cy="681037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11A36-2CAF-4482-B40C-28C3C559FBB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476" y="6251738"/>
            <a:ext cx="1969874" cy="56267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231027"/>
            <a:ext cx="1274291" cy="59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7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F29FF-BE32-4127-9612-C0D46428594A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5D8BE-3FA1-4596-B994-677A879CCB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86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796-35CE-4A55-8CED-173CE1A5C83E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3282F-ED1D-48A7-BE8C-370B0F70F9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33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7A634-4BFF-4B53-91B4-8BF049FE8594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7F7AA-52AF-4198-9643-F1A60752DD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41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586418-EPP-1-2017-1-MA-EPPKA2-CBHE-JP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048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586418-EPP-1-2017-1-MA-EPPKA2-CBHE-JP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66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Contacts :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586418-EPP-1-2017-1-MA-EPPKA2-CBHE-JP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40822" y="5403273"/>
            <a:ext cx="8537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"This project has been funded with support from the European Commission. </a:t>
            </a:r>
            <a:r>
              <a:rPr lang="en-US" sz="1200" i="1" dirty="0" smtClean="0"/>
              <a:t>This communication </a:t>
            </a:r>
            <a:r>
              <a:rPr lang="en-US" sz="1200" i="1" dirty="0"/>
              <a:t>reflects the views only of the author, and the Commission cannot be held responsible for </a:t>
            </a:r>
            <a:r>
              <a:rPr lang="en-US" sz="1200" i="1" dirty="0" smtClean="0"/>
              <a:t>any use </a:t>
            </a:r>
            <a:r>
              <a:rPr lang="en-US" sz="1200" i="1" dirty="0"/>
              <a:t>which may be made of the information contained therein"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66298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B1C52252B014674CB5B8BBCA345FDDE6" ma:contentTypeVersion="5" ma:contentTypeDescription="Δημιουργία νέου εγγράφου" ma:contentTypeScope="" ma:versionID="0a8238534c8b4da665a986f828c902f9">
  <xsd:schema xmlns:xsd="http://www.w3.org/2001/XMLSchema" xmlns:xs="http://www.w3.org/2001/XMLSchema" xmlns:p="http://schemas.microsoft.com/office/2006/metadata/properties" xmlns:ns2="c09b88ca-66eb-4a97-99d4-e4839274e101" targetNamespace="http://schemas.microsoft.com/office/2006/metadata/properties" ma:root="true" ma:fieldsID="8d467b84ff51470ba4084d3356ebf9cb" ns2:_="">
    <xsd:import namespace="c09b88ca-66eb-4a97-99d4-e4839274e1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9b88ca-66eb-4a97-99d4-e4839274e1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3B89D44-D94D-48A6-A3B5-DCEFC3B9E81C}"/>
</file>

<file path=customXml/itemProps2.xml><?xml version="1.0" encoding="utf-8"?>
<ds:datastoreItem xmlns:ds="http://schemas.openxmlformats.org/officeDocument/2006/customXml" ds:itemID="{10116127-D616-4C07-8E8E-B78373A75731}"/>
</file>

<file path=customXml/itemProps3.xml><?xml version="1.0" encoding="utf-8"?>
<ds:datastoreItem xmlns:ds="http://schemas.openxmlformats.org/officeDocument/2006/customXml" ds:itemID="{18B00957-3317-4DF1-85D9-591563096A6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53</Words>
  <Application>Microsoft Office PowerPoint</Application>
  <PresentationFormat>Affichage à l'écran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Thème Office</vt:lpstr>
      <vt:lpstr>1_Conception personnalisée</vt:lpstr>
      <vt:lpstr>2_Conception personnalisée</vt:lpstr>
      <vt:lpstr>Conception personnalisée</vt:lpstr>
      <vt:lpstr>Présentation PowerPoint</vt:lpstr>
      <vt:lpstr>Présentation PowerPoint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BECQUET Carole</dc:creator>
  <cp:lastModifiedBy>BECQUET Carole</cp:lastModifiedBy>
  <cp:revision>5</cp:revision>
  <dcterms:created xsi:type="dcterms:W3CDTF">2018-09-03T09:02:12Z</dcterms:created>
  <dcterms:modified xsi:type="dcterms:W3CDTF">2018-10-22T08:45:04Z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0x010100B1C52252B014674CB5B8BBCA345FDDE6</vt:lpwstr>
  </property>
</Properties>
</file>