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slides/slide3.xml" ContentType="application/vnd.openxmlformats-officedocument.presentationml.slide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4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5.xml" ContentType="application/vnd.openxmlformats-officedocument.theme+xml"/>
  <Override PartName="/ppt/theme/theme4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84" r:id="rId2"/>
    <p:sldMasterId id="2147483696" r:id="rId3"/>
    <p:sldMasterId id="2147483672" r:id="rId4"/>
  </p:sldMasterIdLst>
  <p:notesMasterIdLst>
    <p:notesMasterId r:id="rId8"/>
  </p:notesMasterIdLst>
  <p:sldIdLst>
    <p:sldId id="256" r:id="rId5"/>
    <p:sldId id="257" r:id="rId6"/>
    <p:sldId id="258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147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customXml" Target="../customXml/item1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customXml" Target="../customXml/item3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4.xml"/><Relationship Id="rId9" Type="http://schemas.openxmlformats.org/officeDocument/2006/relationships/presProps" Target="presProps.xml"/><Relationship Id="rId14" Type="http://schemas.openxmlformats.org/officeDocument/2006/relationships/customXml" Target="../customXml/item2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A1F323-12C2-4773-8A60-C3A29A2DDD27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F0FACC1-F8DC-4D08-99DF-56EBCCB0C5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109657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dirty="0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dirty="0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b="0">
                <a:solidFill>
                  <a:schemeClr val="bg1"/>
                </a:solidFill>
              </a:defRPr>
            </a:lvl1pPr>
          </a:lstStyle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785888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3958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714109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4082384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2349833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0653717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394807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714024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5662888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5034313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670089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59536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664390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916822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6144050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7165448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1227365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47285918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4465293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624906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06245977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701069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765007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76223429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75285102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34926284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1310381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39595297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23746974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343336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44544185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8488924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487121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3566961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6098486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78668561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5192154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95226034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03031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362456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082905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963432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27196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08422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jpe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dirty="0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dirty="0" smtClean="0"/>
              <a:t>Modifier les styles du texte du masque</a:t>
            </a:r>
          </a:p>
          <a:p>
            <a:pPr lvl="1"/>
            <a:r>
              <a:rPr lang="fr-FR" dirty="0" smtClean="0"/>
              <a:t>Deuxième niveau</a:t>
            </a:r>
          </a:p>
          <a:p>
            <a:pPr lvl="2"/>
            <a:r>
              <a:rPr lang="fr-FR" dirty="0" smtClean="0"/>
              <a:t>Troisième niveau</a:t>
            </a:r>
          </a:p>
          <a:p>
            <a:pPr lvl="3"/>
            <a:r>
              <a:rPr lang="fr-FR" dirty="0" smtClean="0"/>
              <a:t>Quatrième niveau</a:t>
            </a:r>
          </a:p>
          <a:p>
            <a:pPr lvl="4"/>
            <a:r>
              <a:rPr lang="fr-FR" dirty="0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C1FDF0-5464-4353-B996-11C5A1ECCFD3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9" name="Rectangle 8"/>
          <p:cNvSpPr/>
          <p:nvPr userDrawn="1"/>
        </p:nvSpPr>
        <p:spPr>
          <a:xfrm>
            <a:off x="0" y="6185200"/>
            <a:ext cx="9144000" cy="681037"/>
          </a:xfrm>
          <a:prstGeom prst="rect">
            <a:avLst/>
          </a:prstGeom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bg1"/>
                </a:solidFill>
              </a:defRPr>
            </a:lvl1pPr>
          </a:lstStyle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711A36-2CAF-4482-B40C-28C3C559FBB8}" type="slidenum">
              <a:rPr lang="fr-FR" smtClean="0"/>
              <a:t>‹N°›</a:t>
            </a:fld>
            <a:endParaRPr lang="fr-FR"/>
          </a:p>
        </p:txBody>
      </p:sp>
      <p:pic>
        <p:nvPicPr>
          <p:cNvPr id="7" name="Image 6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45476" y="6251738"/>
            <a:ext cx="1969874" cy="562677"/>
          </a:xfrm>
          <a:prstGeom prst="rect">
            <a:avLst/>
          </a:prstGeom>
        </p:spPr>
      </p:pic>
      <p:pic>
        <p:nvPicPr>
          <p:cNvPr id="8" name="Image 7"/>
          <p:cNvPicPr>
            <a:picLocks noChangeAspect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8650" y="6231027"/>
            <a:ext cx="1274291" cy="5948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47679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4F29FF-BE32-4127-9612-C0D46428594A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45D8BE-3FA1-4596-B994-677A879CCB2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718648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B01796-35CE-4A55-8CED-173CE1A5C83E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33282F-ED1D-48A7-BE8C-370B0F70F92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13355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E7A634-4BFF-4B53-91B4-8BF049FE8594}" type="datetimeFigureOut">
              <a:rPr lang="fr-FR" smtClean="0"/>
              <a:t>22/10/2018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D7F7AA-52AF-4198-9643-F1A60752DDC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66413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586418-EPP-1-2017-1-MA-EPPKA2-CBHE-JP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090487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586418-EPP-1-2017-1-MA-EPPKA2-CBHE-JP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076611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err="1" smtClean="0"/>
              <a:t>Thank</a:t>
            </a:r>
            <a:r>
              <a:rPr lang="fr-FR" dirty="0" smtClean="0"/>
              <a:t> </a:t>
            </a:r>
            <a:r>
              <a:rPr lang="fr-FR" dirty="0" err="1" smtClean="0"/>
              <a:t>you</a:t>
            </a:r>
            <a:r>
              <a:rPr lang="fr-FR" dirty="0" smtClean="0"/>
              <a:t> for </a:t>
            </a:r>
            <a:r>
              <a:rPr lang="fr-FR" dirty="0" err="1" smtClean="0"/>
              <a:t>your</a:t>
            </a:r>
            <a:r>
              <a:rPr lang="fr-FR" dirty="0" smtClean="0"/>
              <a:t> attention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/>
              <a:t>Contacts : </a:t>
            </a:r>
            <a:endParaRPr lang="fr-FR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586418-EPP-1-2017-1-MA-EPPKA2-CBHE-JP</a:t>
            </a:r>
            <a:endParaRPr lang="fr-FR" dirty="0"/>
          </a:p>
        </p:txBody>
      </p:sp>
      <p:sp>
        <p:nvSpPr>
          <p:cNvPr id="5" name="ZoneTexte 4"/>
          <p:cNvSpPr txBox="1"/>
          <p:nvPr/>
        </p:nvSpPr>
        <p:spPr>
          <a:xfrm>
            <a:off x="340822" y="5403273"/>
            <a:ext cx="853717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i="1" dirty="0"/>
              <a:t>"This project has been funded with support from the European Commission. </a:t>
            </a:r>
            <a:r>
              <a:rPr lang="en-US" sz="1200" i="1" dirty="0" smtClean="0"/>
              <a:t>This communication </a:t>
            </a:r>
            <a:r>
              <a:rPr lang="en-US" sz="1200" i="1" dirty="0"/>
              <a:t>reflects the views only of the author, and the Commission cannot be held responsible for </a:t>
            </a:r>
            <a:r>
              <a:rPr lang="en-US" sz="1200" i="1" dirty="0" smtClean="0"/>
              <a:t>any use </a:t>
            </a:r>
            <a:r>
              <a:rPr lang="en-US" sz="1200" i="1" dirty="0"/>
              <a:t>which may be made of the information contained therein"</a:t>
            </a:r>
            <a:endParaRPr lang="fr-FR" sz="1200" dirty="0"/>
          </a:p>
        </p:txBody>
      </p:sp>
    </p:spTree>
    <p:extLst>
      <p:ext uri="{BB962C8B-B14F-4D97-AF65-F5344CB8AC3E}">
        <p14:creationId xmlns:p14="http://schemas.microsoft.com/office/powerpoint/2010/main" val="2662981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imes New Roman-Arial">
      <a:majorFont>
        <a:latin typeface="Times New Roman" panose="02020603050405020304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Conception personnalisé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2_Conception personnalisé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Conception personnalisé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Έγγραφο" ma:contentTypeID="0x010100B1C52252B014674CB5B8BBCA345FDDE6" ma:contentTypeVersion="5" ma:contentTypeDescription="Δημιουργία νέου εγγράφου" ma:contentTypeScope="" ma:versionID="0a8238534c8b4da665a986f828c902f9">
  <xsd:schema xmlns:xsd="http://www.w3.org/2001/XMLSchema" xmlns:xs="http://www.w3.org/2001/XMLSchema" xmlns:p="http://schemas.microsoft.com/office/2006/metadata/properties" xmlns:ns2="c09b88ca-66eb-4a97-99d4-e4839274e101" targetNamespace="http://schemas.microsoft.com/office/2006/metadata/properties" ma:root="true" ma:fieldsID="8d467b84ff51470ba4084d3356ebf9cb" ns2:_="">
    <xsd:import namespace="c09b88ca-66eb-4a97-99d4-e4839274e10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09b88ca-66eb-4a97-99d4-e4839274e10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OCR" ma:index="12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Τύπος περιεχομένου"/>
        <xsd:element ref="dc:title" minOccurs="0" maxOccurs="1" ma:index="4" ma:displayName="Τίτλος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93B89D44-D94D-48A6-A3B5-DCEFC3B9E81C}"/>
</file>

<file path=customXml/itemProps2.xml><?xml version="1.0" encoding="utf-8"?>
<ds:datastoreItem xmlns:ds="http://schemas.openxmlformats.org/officeDocument/2006/customXml" ds:itemID="{10116127-D616-4C07-8E8E-B78373A75731}"/>
</file>

<file path=customXml/itemProps3.xml><?xml version="1.0" encoding="utf-8"?>
<ds:datastoreItem xmlns:ds="http://schemas.openxmlformats.org/officeDocument/2006/customXml" ds:itemID="{18B00957-3317-4DF1-85D9-591563096A68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50</TotalTime>
  <Words>53</Words>
  <Application>Microsoft Office PowerPoint</Application>
  <PresentationFormat>Affichage à l'écran (4:3)</PresentationFormat>
  <Paragraphs>6</Paragraphs>
  <Slides>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4</vt:i4>
      </vt:variant>
      <vt:variant>
        <vt:lpstr>Titres des diapositives</vt:lpstr>
      </vt:variant>
      <vt:variant>
        <vt:i4>3</vt:i4>
      </vt:variant>
    </vt:vector>
  </HeadingPairs>
  <TitlesOfParts>
    <vt:vector size="11" baseType="lpstr">
      <vt:lpstr>Arial</vt:lpstr>
      <vt:lpstr>Calibri</vt:lpstr>
      <vt:lpstr>Calibri Light</vt:lpstr>
      <vt:lpstr>Times New Roman</vt:lpstr>
      <vt:lpstr>Thème Office</vt:lpstr>
      <vt:lpstr>1_Conception personnalisée</vt:lpstr>
      <vt:lpstr>2_Conception personnalisée</vt:lpstr>
      <vt:lpstr>Conception personnalisée</vt:lpstr>
      <vt:lpstr>Présentation PowerPoint</vt:lpstr>
      <vt:lpstr>Présentation PowerPoint</vt:lpstr>
      <vt:lpstr>Thank you for your attention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BECQUET Carole</dc:creator>
  <cp:lastModifiedBy>BECQUET Carole</cp:lastModifiedBy>
  <cp:revision>5</cp:revision>
  <dcterms:created xsi:type="dcterms:W3CDTF">2018-09-03T09:02:12Z</dcterms:created>
  <dcterms:modified xsi:type="dcterms:W3CDTF">2018-10-22T08:45:04Z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0x010100B1C52252B014674CB5B8BBCA345FDDE6</vt:lpwstr>
  </property>
</Properties>
</file>

<file path=docProps/thumbnail.jpeg>
</file>